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2" r:id="rId1"/>
    <p:sldMasterId id="2147483706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 showGuides="1">
      <p:cViewPr>
        <p:scale>
          <a:sx n="95" d="100"/>
          <a:sy n="95" d="100"/>
        </p:scale>
        <p:origin x="-115" y="-6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496751" y="694175"/>
            <a:ext cx="9144000" cy="2387600"/>
          </a:xfrm>
        </p:spPr>
        <p:txBody>
          <a:bodyPr anchor="b">
            <a:normAutofit/>
          </a:bodyPr>
          <a:lstStyle>
            <a:lvl1pPr algn="ctr">
              <a:defRPr sz="48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96751" y="3776225"/>
            <a:ext cx="9144000" cy="2178900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848751" y="3375000"/>
            <a:ext cx="10440000" cy="10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38000">
                <a:srgbClr val="003777"/>
              </a:gs>
              <a:gs pos="100000">
                <a:srgbClr val="003777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2599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3113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556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1469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66365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2849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36000" y="180000"/>
            <a:ext cx="11520000" cy="538229"/>
          </a:xfrm>
        </p:spPr>
        <p:txBody>
          <a:bodyPr>
            <a:normAutofit/>
          </a:bodyPr>
          <a:lstStyle>
            <a:lvl1pPr>
              <a:defRPr sz="2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36000" y="1080000"/>
            <a:ext cx="11520000" cy="5220000"/>
          </a:xfrm>
        </p:spPr>
        <p:txBody>
          <a:bodyPr>
            <a:normAutofit/>
          </a:bodyPr>
          <a:lstStyle>
            <a:lvl1pPr marL="228600" indent="-228600">
              <a:buFont typeface="Wingdings" panose="05000000000000000000" pitchFamily="2" charset="2"/>
              <a:buChar char="§"/>
              <a:defRPr sz="2000"/>
            </a:lvl1pPr>
            <a:lvl2pPr marL="685800" indent="-228600">
              <a:buFont typeface="Wingdings" panose="05000000000000000000" pitchFamily="2" charset="2"/>
              <a:buChar char="§"/>
              <a:defRPr sz="2000"/>
            </a:lvl2pPr>
            <a:lvl3pPr marL="1143000" indent="-228600">
              <a:buFont typeface="Wingdings" panose="05000000000000000000" pitchFamily="2" charset="2"/>
              <a:buChar char="§"/>
              <a:defRPr sz="2000"/>
            </a:lvl3pPr>
            <a:lvl4pPr marL="1600200" indent="-228600">
              <a:buFont typeface="Wingdings" panose="05000000000000000000" pitchFamily="2" charset="2"/>
              <a:buChar char="§"/>
              <a:defRPr sz="2000"/>
            </a:lvl4pPr>
            <a:lvl5pPr marL="2057400" indent="-2286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4724400" y="6480000"/>
            <a:ext cx="2743200" cy="365125"/>
          </a:xfrm>
        </p:spPr>
        <p:txBody>
          <a:bodyPr/>
          <a:lstStyle>
            <a:lvl1pPr algn="ctr">
              <a:defRPr b="1">
                <a:solidFill>
                  <a:schemeClr val="bg1"/>
                </a:solidFill>
              </a:defRPr>
            </a:lvl1pPr>
          </a:lstStyle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슬라이드 번호 개체 틀 3"/>
          <p:cNvSpPr txBox="1">
            <a:spLocks/>
          </p:cNvSpPr>
          <p:nvPr/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r" defTabSz="914400" rtl="0" eaLnBrk="1" latinLnBrk="1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558C822-77AB-4A0B-8642-0BFBF857F216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44000" cy="6858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38000">
                <a:srgbClr val="003777"/>
              </a:gs>
              <a:gs pos="100000">
                <a:srgbClr val="003777"/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336000" y="863999"/>
            <a:ext cx="11520000" cy="36000"/>
          </a:xfrm>
          <a:prstGeom prst="rect">
            <a:avLst/>
          </a:prstGeom>
          <a:solidFill>
            <a:srgbClr val="0037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336000" y="6461941"/>
            <a:ext cx="11520000" cy="36000"/>
          </a:xfrm>
          <a:prstGeom prst="rect">
            <a:avLst/>
          </a:prstGeom>
          <a:solidFill>
            <a:srgbClr val="0037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4735200" y="899999"/>
            <a:ext cx="7120800" cy="36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38000">
                <a:srgbClr val="003777"/>
              </a:gs>
              <a:gs pos="100000">
                <a:srgbClr val="003777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336000" y="6426029"/>
            <a:ext cx="7120800" cy="360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38000">
                <a:srgbClr val="003777"/>
              </a:gs>
              <a:gs pos="100000">
                <a:srgbClr val="003777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7242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904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556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BA8DB-3421-416A-B4DD-610AEAFC35C0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3655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871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4697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945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605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22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F2F93-EA07-4709-B8F8-E261EC5B047A}" type="datetimeFigureOut">
              <a:rPr lang="ko-KR" altLang="en-US" smtClean="0"/>
              <a:t>2016-11-27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BC2DB-B6C4-4B8B-A826-C1CB2F6A43D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440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0" b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제목 1"/>
          <p:cNvSpPr>
            <a:spLocks noGrp="1"/>
          </p:cNvSpPr>
          <p:nvPr>
            <p:ph type="ctrTitle"/>
          </p:nvPr>
        </p:nvSpPr>
        <p:spPr>
          <a:xfrm>
            <a:off x="1524000" y="1024467"/>
            <a:ext cx="9144000" cy="2387600"/>
          </a:xfrm>
          <a:solidFill>
            <a:schemeClr val="tx1">
              <a:alpha val="50000"/>
            </a:schemeClr>
          </a:solidFill>
          <a:ln w="12700">
            <a:noFill/>
          </a:ln>
        </p:spPr>
        <p:txBody>
          <a:bodyPr/>
          <a:lstStyle/>
          <a:p>
            <a:r>
              <a:rPr lang="ko-KR" altLang="en-US" sz="4000" dirty="0" smtClean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학교 내 </a:t>
            </a:r>
            <a:r>
              <a:rPr lang="ko-KR" altLang="en-US" sz="4000" dirty="0" err="1" smtClean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길찾기</a:t>
            </a:r>
            <a:r>
              <a:rPr lang="ko-KR" altLang="en-US" sz="4000" dirty="0" smtClean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 서비스</a:t>
            </a:r>
            <a:r>
              <a:rPr lang="en-US" altLang="ko-KR" sz="4000" dirty="0" smtClean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/>
            </a:r>
            <a:br>
              <a:rPr lang="en-US" altLang="ko-KR" sz="4000" dirty="0" smtClean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</a:br>
            <a:r>
              <a:rPr lang="en-US" altLang="ko-KR" sz="4000" dirty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/>
            </a:r>
            <a:br>
              <a:rPr lang="en-US" altLang="ko-KR" sz="4000" dirty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</a:br>
            <a:endParaRPr lang="ko-KR" altLang="en-US" sz="4000" dirty="0">
              <a:solidFill>
                <a:schemeClr val="bg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8" name="부제목 2"/>
          <p:cNvSpPr>
            <a:spLocks noGrp="1"/>
          </p:cNvSpPr>
          <p:nvPr>
            <p:ph type="subTitle" idx="1"/>
          </p:nvPr>
        </p:nvSpPr>
        <p:spPr>
          <a:xfrm>
            <a:off x="8871438" y="3978805"/>
            <a:ext cx="2945098" cy="919161"/>
          </a:xfrm>
          <a:ln w="12700">
            <a:noFill/>
          </a:ln>
        </p:spPr>
        <p:txBody>
          <a:bodyPr>
            <a:noAutofit/>
          </a:bodyPr>
          <a:lstStyle/>
          <a:p>
            <a:pPr algn="r"/>
            <a:r>
              <a:rPr lang="en-US" altLang="ko-KR" sz="2800" dirty="0" smtClean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1494027 </a:t>
            </a:r>
            <a:r>
              <a:rPr lang="ko-KR" altLang="en-US" sz="2800" dirty="0" err="1" smtClean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이건녕</a:t>
            </a:r>
            <a:endParaRPr lang="en-US" altLang="ko-KR" sz="2800" dirty="0" smtClean="0">
              <a:solidFill>
                <a:schemeClr val="bg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algn="r"/>
            <a:r>
              <a:rPr lang="en-US" altLang="ko-KR" sz="2800" dirty="0" smtClean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1494022 </a:t>
            </a:r>
            <a:r>
              <a:rPr lang="ko-KR" altLang="en-US" sz="2800" dirty="0" smtClean="0">
                <a:solidFill>
                  <a:schemeClr val="bg1"/>
                </a:solidFill>
                <a:latin typeface="HY강B" panose="02030600000101010101" pitchFamily="18" charset="-127"/>
                <a:ea typeface="HY강B" panose="02030600000101010101" pitchFamily="18" charset="-127"/>
              </a:rPr>
              <a:t>서정민</a:t>
            </a:r>
            <a:endParaRPr lang="ko-KR" altLang="en-US" sz="2800" dirty="0">
              <a:solidFill>
                <a:schemeClr val="bg1"/>
              </a:solidFill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5068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3.3. </a:t>
            </a:r>
            <a:r>
              <a:rPr lang="ko-KR" altLang="en-US" smtClean="0">
                <a:latin typeface="HY강B" panose="02030600000101010101" pitchFamily="18" charset="-127"/>
                <a:ea typeface="HY강B" panose="02030600000101010101" pitchFamily="18" charset="-127"/>
              </a:rPr>
              <a:t>구현 결과 </a:t>
            </a:r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– </a:t>
            </a:r>
            <a:r>
              <a:rPr lang="ko-KR" altLang="en-US" smtClean="0">
                <a:latin typeface="HY강B" panose="02030600000101010101" pitchFamily="18" charset="-127"/>
                <a:ea typeface="HY강B" panose="02030600000101010101" pitchFamily="18" charset="-127"/>
              </a:rPr>
              <a:t>실제 구현 화면</a:t>
            </a:r>
            <a:endParaRPr lang="ko-KR" altLang="en-US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4" name="학교내 길찾기 구현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95800" y="1497821"/>
            <a:ext cx="5600400" cy="5081158"/>
          </a:xfrm>
        </p:spPr>
      </p:pic>
    </p:spTree>
    <p:extLst>
      <p:ext uri="{BB962C8B-B14F-4D97-AF65-F5344CB8AC3E}">
        <p14:creationId xmlns:p14="http://schemas.microsoft.com/office/powerpoint/2010/main" val="2035177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609162" y="5624423"/>
            <a:ext cx="29761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 smtClean="0"/>
              <a:t>감사합니다</a:t>
            </a:r>
            <a:r>
              <a:rPr lang="en-US" altLang="ko-KR" sz="4000" b="1" dirty="0" smtClean="0"/>
              <a:t>.</a:t>
            </a:r>
            <a:endParaRPr lang="ko-KR" altLang="en-US" sz="4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649638" y="2596551"/>
            <a:ext cx="33815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b="1" dirty="0" smtClean="0"/>
              <a:t>Q &amp; A</a:t>
            </a:r>
            <a:endParaRPr lang="ko-KR" alt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186012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1. </a:t>
            </a:r>
            <a:r>
              <a:rPr lang="ko-KR" altLang="en-US" smtClean="0">
                <a:latin typeface="HY강B" panose="02030600000101010101" pitchFamily="18" charset="-127"/>
                <a:ea typeface="HY강B" panose="02030600000101010101" pitchFamily="18" charset="-127"/>
              </a:rPr>
              <a:t>목적</a:t>
            </a:r>
            <a:endParaRPr lang="ko-KR" altLang="en-US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7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네비게이션을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직접 만들어 봄으로써 기본적인 원리를 더욱 이해하기 쉽게 하기 위함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학교 내에서 편리하게 길을 찾아 줄 수 있게 하기 위함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학교 내 어디든 내가 원하는 곳을 지정하여 가기 위함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137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2.1. </a:t>
            </a:r>
            <a:r>
              <a:rPr lang="ko-KR" altLang="en-US" smtClean="0">
                <a:latin typeface="HY강B" panose="02030600000101010101" pitchFamily="18" charset="-127"/>
                <a:ea typeface="HY강B" panose="02030600000101010101" pitchFamily="18" charset="-127"/>
              </a:rPr>
              <a:t>구현방법</a:t>
            </a:r>
            <a:endParaRPr lang="ko-KR" altLang="en-US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1319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Java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언어 사용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GUI</a:t>
            </a:r>
            <a:r>
              <a:rPr lang="ko-KR" altLang="en-US" dirty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T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ool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은 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J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ava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S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wing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사용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맵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이미지는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구글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맵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사용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Java Swing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의 </a:t>
            </a:r>
            <a:r>
              <a:rPr lang="en-US" altLang="ko-KR" dirty="0" err="1">
                <a:latin typeface="HY강B" panose="02030600000101010101" pitchFamily="18" charset="-127"/>
                <a:ea typeface="HY강B" panose="02030600000101010101" pitchFamily="18" charset="-127"/>
              </a:rPr>
              <a:t>J</a:t>
            </a:r>
            <a:r>
              <a:rPr lang="en-US" altLang="ko-KR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panel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을 통해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좌표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생성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GPS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를 통해 받아온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위치값을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en-US" altLang="ko-KR" dirty="0" err="1">
                <a:latin typeface="HY강B" panose="02030600000101010101" pitchFamily="18" charset="-127"/>
                <a:ea typeface="HY강B" panose="02030600000101010101" pitchFamily="18" charset="-127"/>
              </a:rPr>
              <a:t>J</a:t>
            </a:r>
            <a:r>
              <a:rPr lang="en-US" altLang="ko-KR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panel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에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보간법을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이용해 출력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각각의 건물에 대한 장애물 처리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각각의 건물에 맞는 도착 지점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좌표값을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입력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>
              <a:lnSpc>
                <a:spcPct val="100000"/>
              </a:lnSpc>
            </a:pP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A*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알고리즘을 통해서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길찾기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기능 구현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020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2.2.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구현방법 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-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좌표값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생성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구글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지도에서 학교내의 좌표 값을 알아냄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0" indent="0">
              <a:buNone/>
            </a:pP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100*100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의 </a:t>
            </a:r>
            <a:r>
              <a:rPr lang="en-US" altLang="ko-KR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Jpanel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에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배열을 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 만들어서 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100*100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좌표 생성</a:t>
            </a:r>
            <a:endParaRPr lang="en-US" altLang="ko-KR" dirty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0" indent="0">
              <a:buNone/>
            </a:pP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각각의 좌표의 범위에 맞는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 위도 경도 값을 할당 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grpSp>
        <p:nvGrpSpPr>
          <p:cNvPr id="34" name="그룹 33"/>
          <p:cNvGrpSpPr/>
          <p:nvPr/>
        </p:nvGrpSpPr>
        <p:grpSpPr>
          <a:xfrm>
            <a:off x="5908656" y="2473612"/>
            <a:ext cx="4873088" cy="3703351"/>
            <a:chOff x="1697904" y="2391121"/>
            <a:chExt cx="4873088" cy="3703351"/>
          </a:xfrm>
        </p:grpSpPr>
        <p:pic>
          <p:nvPicPr>
            <p:cNvPr id="14" name="그림 1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4398" y="2760453"/>
              <a:ext cx="4386594" cy="3334019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5477774" y="3062377"/>
              <a:ext cx="6182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…</a:t>
              </a:r>
              <a:endParaRPr lang="ko-KR" alt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477774" y="3733633"/>
              <a:ext cx="6182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…</a:t>
              </a:r>
              <a:endParaRPr lang="ko-KR" alt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466272" y="4404889"/>
              <a:ext cx="6182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…</a:t>
              </a:r>
              <a:endParaRPr lang="ko-KR" alt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500071" y="5474897"/>
              <a:ext cx="461665" cy="36933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ko-KR" dirty="0" smtClean="0"/>
                <a:t>…</a:t>
              </a:r>
              <a:endParaRPr lang="ko-KR" alt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277409" y="5464666"/>
              <a:ext cx="461665" cy="36933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ko-KR" dirty="0" smtClean="0"/>
                <a:t>…</a:t>
              </a:r>
              <a:endParaRPr lang="ko-KR" alt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054747" y="5464666"/>
              <a:ext cx="461665" cy="36933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ko-KR" dirty="0" smtClean="0"/>
                <a:t>…</a:t>
              </a:r>
              <a:endParaRPr lang="ko-KR" alt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4064745" y="2391121"/>
              <a:ext cx="6258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/>
                <a:t>100</a:t>
              </a:r>
              <a:endParaRPr lang="ko-KR" altLang="en-US" dirty="0"/>
            </a:p>
          </p:txBody>
        </p:sp>
        <p:sp>
          <p:nvSpPr>
            <p:cNvPr id="25" name="오른쪽 화살표 24"/>
            <p:cNvSpPr/>
            <p:nvPr/>
          </p:nvSpPr>
          <p:spPr>
            <a:xfrm>
              <a:off x="4994694" y="2484408"/>
              <a:ext cx="780691" cy="155275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오른쪽 화살표 28"/>
            <p:cNvSpPr/>
            <p:nvPr/>
          </p:nvSpPr>
          <p:spPr>
            <a:xfrm rot="10800000">
              <a:off x="2887063" y="2484407"/>
              <a:ext cx="780691" cy="155275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/>
            <p:cNvSpPr txBox="1"/>
            <p:nvPr/>
          </p:nvSpPr>
          <p:spPr>
            <a:xfrm rot="10800000">
              <a:off x="1697904" y="3983324"/>
              <a:ext cx="461665" cy="61253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ko-KR" dirty="0" smtClean="0"/>
                <a:t>100</a:t>
              </a:r>
              <a:endParaRPr lang="ko-KR" altLang="en-US" dirty="0"/>
            </a:p>
          </p:txBody>
        </p:sp>
        <p:sp>
          <p:nvSpPr>
            <p:cNvPr id="32" name="오른쪽 화살표 31"/>
            <p:cNvSpPr/>
            <p:nvPr/>
          </p:nvSpPr>
          <p:spPr>
            <a:xfrm rot="5400000">
              <a:off x="1538390" y="5269579"/>
              <a:ext cx="780691" cy="155275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오른쪽 화살표 32"/>
            <p:cNvSpPr/>
            <p:nvPr/>
          </p:nvSpPr>
          <p:spPr>
            <a:xfrm rot="16200000">
              <a:off x="1538390" y="3265650"/>
              <a:ext cx="780691" cy="155275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2534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2.3.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구현방법 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-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위치값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출력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GPS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수신기를 통해 위도 경도 값을 받음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받은 위도 경도 값에 대해서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구글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지도의 위도 경도 값에 맞게 변화 시킴 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ex) 3734.8999 =&gt; 37+ (34.8999/60) </a:t>
            </a: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변화 시킨 위도 경도 값을 생성한 좌표에 대해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보간법으로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위치를 계산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계산된 위치 값을 알맞은 </a:t>
            </a:r>
            <a:r>
              <a:rPr lang="en-US" altLang="ko-KR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Jpanel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의 좌표로 표시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926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2.4.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구현방법 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-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목적지 찾기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도착 지점에 대해서 건물 마다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좌표값을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입력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각각의 건물을 피해가도록 장애물 처리를 위한 배열을 생성</a:t>
            </a:r>
            <a:endParaRPr lang="en-US" altLang="ko-KR" dirty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A*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알고리즘을 사용하여 입력한 장애물 처리 배열에 대해 피해가고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,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현재 출력된 자신의 위치와 선택된 도착지점과의 최단 거리를 계산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</a:p>
          <a:p>
            <a:pPr marL="514350" indent="-514350">
              <a:lnSpc>
                <a:spcPct val="150000"/>
              </a:lnSpc>
              <a:buFont typeface="+mj-ea"/>
              <a:buAutoNum type="circleNumDbPlain"/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계산한 각각의 값들을 </a:t>
            </a:r>
            <a:r>
              <a:rPr lang="en-US" altLang="ko-KR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Jpanel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에 순서대로 출력한다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7191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3.1.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구현 결과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3802" y="566166"/>
            <a:ext cx="6489998" cy="5845727"/>
          </a:xfrm>
        </p:spPr>
      </p:pic>
      <p:sp>
        <p:nvSpPr>
          <p:cNvPr id="5" name="TextBox 4"/>
          <p:cNvSpPr txBox="1"/>
          <p:nvPr/>
        </p:nvSpPr>
        <p:spPr>
          <a:xfrm>
            <a:off x="1112704" y="2038120"/>
            <a:ext cx="3260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&lt;</a:t>
            </a:r>
            <a:r>
              <a:rPr lang="ko-KR" altLang="en-US" smtClean="0">
                <a:latin typeface="HY강B" panose="02030600000101010101" pitchFamily="18" charset="-127"/>
                <a:ea typeface="HY강B" panose="02030600000101010101" pitchFamily="18" charset="-127"/>
              </a:rPr>
              <a:t>프로그램 실행시 첫 화면</a:t>
            </a:r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&gt;</a:t>
            </a:r>
            <a:endParaRPr lang="ko-KR" altLang="en-US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0214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3.2. </a:t>
            </a:r>
            <a:r>
              <a:rPr lang="ko-KR" altLang="en-US" smtClean="0">
                <a:latin typeface="HY강B" panose="02030600000101010101" pitchFamily="18" charset="-127"/>
                <a:ea typeface="HY강B" panose="02030600000101010101" pitchFamily="18" charset="-127"/>
              </a:rPr>
              <a:t>구현 결과 </a:t>
            </a:r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– </a:t>
            </a:r>
            <a:r>
              <a:rPr lang="ko-KR" altLang="en-US" smtClean="0">
                <a:latin typeface="HY강B" panose="02030600000101010101" pitchFamily="18" charset="-127"/>
                <a:ea typeface="HY강B" panose="02030600000101010101" pitchFamily="18" charset="-127"/>
              </a:rPr>
              <a:t>상세 기능</a:t>
            </a:r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(1)</a:t>
            </a:r>
            <a:endParaRPr lang="ko-KR" altLang="en-US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63" y="1466098"/>
            <a:ext cx="5739125" cy="5167312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081" y="1466098"/>
            <a:ext cx="5734456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46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3.2. </a:t>
            </a:r>
            <a:r>
              <a:rPr lang="ko-KR" altLang="en-US" smtClean="0">
                <a:latin typeface="HY강B" panose="02030600000101010101" pitchFamily="18" charset="-127"/>
                <a:ea typeface="HY강B" panose="02030600000101010101" pitchFamily="18" charset="-127"/>
              </a:rPr>
              <a:t>구현 결과 </a:t>
            </a:r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– </a:t>
            </a:r>
            <a:r>
              <a:rPr lang="ko-KR" altLang="en-US" smtClean="0">
                <a:latin typeface="HY강B" panose="02030600000101010101" pitchFamily="18" charset="-127"/>
                <a:ea typeface="HY강B" panose="02030600000101010101" pitchFamily="18" charset="-127"/>
              </a:rPr>
              <a:t>상세 기능</a:t>
            </a:r>
            <a:r>
              <a:rPr lang="en-US" altLang="ko-KR" smtClean="0">
                <a:latin typeface="HY강B" panose="02030600000101010101" pitchFamily="18" charset="-127"/>
                <a:ea typeface="HY강B" panose="02030600000101010101" pitchFamily="18" charset="-127"/>
              </a:rPr>
              <a:t>(2)</a:t>
            </a:r>
            <a:endParaRPr lang="ko-KR" altLang="en-US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068" y="1447509"/>
            <a:ext cx="5739788" cy="5168952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619" y="1447509"/>
            <a:ext cx="5716853" cy="5162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963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테마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 나눔고딕">
      <a:majorFont>
        <a:latin typeface="Times New Roman"/>
        <a:ea typeface="나눔고딕"/>
        <a:cs typeface=""/>
      </a:majorFont>
      <a:minorFont>
        <a:latin typeface="Times New Roman"/>
        <a:ea typeface="나눔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테마1" id="{D7029B25-391F-4302-B70F-0B35BF7E0AA2}" vid="{322E7104-BF68-476F-8506-E74961FBBC1D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245</TotalTime>
  <Words>280</Words>
  <Application>Microsoft Office PowerPoint</Application>
  <PresentationFormat>사용자 지정</PresentationFormat>
  <Paragraphs>51</Paragraphs>
  <Slides>11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11</vt:i4>
      </vt:variant>
    </vt:vector>
  </HeadingPairs>
  <TitlesOfParts>
    <vt:vector size="13" baseType="lpstr">
      <vt:lpstr>테마1</vt:lpstr>
      <vt:lpstr>Office 테마</vt:lpstr>
      <vt:lpstr>학교 내 길찾기 서비스  </vt:lpstr>
      <vt:lpstr>1. 목적</vt:lpstr>
      <vt:lpstr>2.1. 구현방법</vt:lpstr>
      <vt:lpstr>2.2. 구현방법 - 좌표값 생성</vt:lpstr>
      <vt:lpstr>2.3. 구현방법 - 위치값 출력</vt:lpstr>
      <vt:lpstr>2.4. 구현방법 - 목적지 찾기</vt:lpstr>
      <vt:lpstr>3.1. 구현 결과</vt:lpstr>
      <vt:lpstr>3.2. 구현 결과 – 상세 기능(1)</vt:lpstr>
      <vt:lpstr>3.2. 구현 결과 – 상세 기능(2)</vt:lpstr>
      <vt:lpstr>3.3. 구현 결과 – 실제 구현 화면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나만의 네비게이션 만들기</dc:title>
  <dc:creator>atoz3</dc:creator>
  <cp:lastModifiedBy>이건녕</cp:lastModifiedBy>
  <cp:revision>52</cp:revision>
  <dcterms:created xsi:type="dcterms:W3CDTF">2016-11-25T03:02:24Z</dcterms:created>
  <dcterms:modified xsi:type="dcterms:W3CDTF">2016-11-27T14:43:36Z</dcterms:modified>
</cp:coreProperties>
</file>

<file path=docProps/thumbnail.jpeg>
</file>